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7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5EAE0-5468-44A6-B2DD-EDAE9322F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5990DDD-6A3F-4287-A201-69D85ED38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463F21-4AF9-463E-9428-6A7B3802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A07E1F-E036-4A5A-B2FD-1141412B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4F9EEE-303F-4F61-8F40-031E6FB6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05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73F76-6BAC-459E-8462-4C53B6069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D67D3C-3990-4B73-97E1-D85F14DD3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FCE8B6-E029-4E97-BA6B-4774AD0BA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CE444D-1134-4D0B-AF70-58971F5C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206499-0E10-499F-A7C9-13303BF5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16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D11A8C2-C397-4E3A-B3A4-91C7D7A868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F47AF8-BC36-45BB-876C-38EB2292B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6DADAE-7A2F-45ED-B1D2-F5D6574F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197E0D-FA16-4A16-8E54-1CF89549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02D697-AE23-4BE1-B26D-05901716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10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F333F-E31F-4B2D-8DD8-2A3F396B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D3066-0ECF-4D3A-A7F9-0A6BF2497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38FBDD-1C02-46C3-987F-DE5D6A56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FB1634-C0F6-4D10-BFF0-65CD66DB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0D0B13-5BD7-4CF4-8F9F-40F86F24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01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034AE-BFD4-43E8-A653-33F59309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B1F840-1FB3-408D-90F4-AD9B15361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11A443-11C3-44BE-89CB-8D8E82F1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05DE1C-4237-422D-8332-B6DA684A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587C28-9E31-48C9-B0DE-E2D5A012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3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C2115-B243-4663-A3C6-82C0AA88A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282F86-0D45-42BC-B805-49C6B09FF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70B53E-0A6C-406F-9A09-A1DE9BCAD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467FD4-B486-4867-B5CD-DB5C8F5B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363FE22-2FB3-42AE-B7C4-BF6FF293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5FF62A-D3F1-469F-AC5A-075D31E6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00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77F52-6336-41A3-B50E-1D890B3E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95E307-299C-4DC0-82F8-A90067A8C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FFC392B-A361-46A3-A993-89E8C01BF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1FDD74A-68AA-4D3E-910C-FD9BBF1C2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D1C31DC-CCB2-42E3-BE12-2983DADB7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06EED29-86BA-45A2-912D-345A9A47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94DB478-85FD-4D73-A910-B1B15CAA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B66DDF1-5004-4153-9372-692B2152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19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DB4D7-1A57-49D4-B7F7-B18217BC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58D34F-2AF2-47B5-842D-635AB878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BA6464-CB5D-4F50-85DF-89825A22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757FD60-2E8B-4406-9E90-32CDA291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51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0428EC9-0CCE-4CB8-B0D2-9C8C5238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D548082-26D3-4C0C-AFDE-AE9E5B93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9227A1-1411-4D99-8CDE-CDBABE56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8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D8CC7-F344-4A46-885F-207CC6C3C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EB80CA-6798-47C6-BBBC-547847826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96A8E1E-1D94-4AD6-9184-6B66632F4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C1BDAB-2448-415B-B38F-F41EBAD3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F28C32-C8A9-42CB-B912-472B58B6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789639-CCB5-4228-BDAC-108371D65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80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783D9-E6D2-440F-9098-18C7F0ECF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7249B4D-E68A-4A7B-9AE3-DA4505CEF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A1562D-8151-4B86-B036-96B917096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ADA451-4A43-4E50-B477-2284A4C2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9322A4-C484-40C9-9752-84440353A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4F5741-6E1D-4489-9BB5-31EF7D3D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8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CE3B3B1-A1F1-4B6C-96D4-9CFB0521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EBD1F0-8114-4D6E-B390-9B6EE3E2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91FB98-E525-472B-9210-13214164A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BED77-B2FB-480A-9375-38E929ED8951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D5F229-DFAB-4DB1-9487-061CB904E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A00BB5-03ED-4881-8A08-2AE6C9D59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5751-8555-451A-A95F-D562935B7B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39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MZb8CbTkjE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17962AB-F162-4347-AD7D-BDD5FFA7E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369" y="921937"/>
            <a:ext cx="7786688" cy="311467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52F0E29-EDC3-4F65-9DE8-E201B2B772A4}"/>
              </a:ext>
            </a:extLst>
          </p:cNvPr>
          <p:cNvSpPr txBox="1"/>
          <p:nvPr/>
        </p:nvSpPr>
        <p:spPr>
          <a:xfrm>
            <a:off x="2791176" y="389270"/>
            <a:ext cx="7045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Concrete doelen maken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9DC75F0-E74A-4B79-8AA7-F76FF3105BF6}"/>
              </a:ext>
            </a:extLst>
          </p:cNvPr>
          <p:cNvSpPr txBox="1"/>
          <p:nvPr/>
        </p:nvSpPr>
        <p:spPr>
          <a:xfrm>
            <a:off x="2791176" y="5869291"/>
            <a:ext cx="8902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Tekstboek </a:t>
            </a:r>
            <a:r>
              <a:rPr lang="nl-NL" dirty="0" err="1"/>
              <a:t>pag</a:t>
            </a:r>
            <a:r>
              <a:rPr lang="nl-NL" dirty="0"/>
              <a:t> 71 </a:t>
            </a:r>
            <a:r>
              <a:rPr lang="nl-NL" dirty="0" err="1"/>
              <a:t>tm</a:t>
            </a:r>
            <a:r>
              <a:rPr lang="nl-NL" dirty="0"/>
              <a:t> 72</a:t>
            </a:r>
          </a:p>
          <a:p>
            <a:r>
              <a:rPr lang="nl-NL" dirty="0"/>
              <a:t>Opdrachten bij </a:t>
            </a:r>
            <a:r>
              <a:rPr lang="nl-NL" dirty="0" err="1"/>
              <a:t>Youtube</a:t>
            </a:r>
            <a:r>
              <a:rPr lang="nl-NL" dirty="0"/>
              <a:t>: Observatie kinderen in de bouwhoek, eerste gymles in groep 1 2019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A136C03-9D33-46D2-84FD-2497A782DC75}"/>
              </a:ext>
            </a:extLst>
          </p:cNvPr>
          <p:cNvSpPr txBox="1"/>
          <p:nvPr/>
        </p:nvSpPr>
        <p:spPr>
          <a:xfrm>
            <a:off x="2645229" y="4528457"/>
            <a:ext cx="84899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Aan het einde van deze les:</a:t>
            </a:r>
          </a:p>
          <a:p>
            <a:pPr marL="285750" indent="-285750">
              <a:buFontTx/>
              <a:buChar char="-"/>
            </a:pPr>
            <a:r>
              <a:rPr lang="nl-NL" sz="2000" b="1" dirty="0"/>
              <a:t>Ken je de begrippen: formeel doel, informeel doel en SMART doelen stellen</a:t>
            </a:r>
          </a:p>
          <a:p>
            <a:pPr marL="285750" indent="-285750">
              <a:buFontTx/>
              <a:buChar char="-"/>
            </a:pPr>
            <a:r>
              <a:rPr lang="nl-NL" sz="2000" b="1" dirty="0"/>
              <a:t>Kun je herkennen of een doel SMART is of niet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09177E9F-4515-4EA7-A7DB-BCC4254CF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992" y="1176106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25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23DB998-2884-4E3F-B763-E9FCC32BF0CA}"/>
              </a:ext>
            </a:extLst>
          </p:cNvPr>
          <p:cNvSpPr txBox="1"/>
          <p:nvPr/>
        </p:nvSpPr>
        <p:spPr>
          <a:xfrm>
            <a:off x="1023257" y="718458"/>
            <a:ext cx="9940414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Informele doelen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Niet officieel vastgelegd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Niet iedereen weet ervan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Er is dus ook geen duidelijk afgesproken aanpak bij</a:t>
            </a:r>
          </a:p>
          <a:p>
            <a:r>
              <a:rPr lang="nl-NL" sz="2400" dirty="0"/>
              <a:t>Bijvoorbeeld: je wilt dat </a:t>
            </a:r>
            <a:r>
              <a:rPr lang="nl-NL" sz="2400" dirty="0" err="1"/>
              <a:t>dennis</a:t>
            </a:r>
            <a:r>
              <a:rPr lang="nl-NL" sz="2400" dirty="0"/>
              <a:t> stopt met het afleiden van zijn medeleerlingen</a:t>
            </a:r>
          </a:p>
          <a:p>
            <a:r>
              <a:rPr lang="nl-NL" sz="2400" dirty="0"/>
              <a:t>En corrigeert hem veel, maar schrijft het niet op. Dit is niet handig!!!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B0F75D-B1D5-4648-B14C-D62A7412CD7F}"/>
              </a:ext>
            </a:extLst>
          </p:cNvPr>
          <p:cNvSpPr txBox="1"/>
          <p:nvPr/>
        </p:nvSpPr>
        <p:spPr>
          <a:xfrm>
            <a:off x="1023257" y="3657600"/>
            <a:ext cx="811690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Formele doelen</a:t>
            </a:r>
            <a:endParaRPr lang="nl-NL" sz="2000" b="1" dirty="0"/>
          </a:p>
          <a:p>
            <a:r>
              <a:rPr lang="nl-NL" sz="2400" b="1" dirty="0"/>
              <a:t>- </a:t>
            </a:r>
            <a:r>
              <a:rPr lang="nl-NL" sz="2400" dirty="0"/>
              <a:t>Officieel vastgesteld in een plan</a:t>
            </a:r>
          </a:p>
          <a:p>
            <a:r>
              <a:rPr lang="nl-NL" sz="2400" dirty="0"/>
              <a:t>- Als je methodisch werkt als PW’er werk je met formele doelen</a:t>
            </a:r>
            <a:r>
              <a:rPr lang="nl-NL" sz="2000" dirty="0"/>
              <a:t>!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89932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BCA5A37-DB3F-475F-B2FC-1DF4FED64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86" y="375244"/>
            <a:ext cx="11042027" cy="56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38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B37CDFA-1F90-477B-9D94-5204A0BE8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145" y="277695"/>
            <a:ext cx="7657055" cy="256957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162C0C8-05BD-448B-A411-61E2B5B04FE1}"/>
              </a:ext>
            </a:extLst>
          </p:cNvPr>
          <p:cNvSpPr txBox="1"/>
          <p:nvPr/>
        </p:nvSpPr>
        <p:spPr>
          <a:xfrm>
            <a:off x="838363" y="3163985"/>
            <a:ext cx="1084899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Specifiek =  duidelijk waar te nemen</a:t>
            </a:r>
          </a:p>
          <a:p>
            <a:endParaRPr lang="nl-NL" sz="2400" dirty="0"/>
          </a:p>
          <a:p>
            <a:r>
              <a:rPr lang="nl-NL" sz="2400" dirty="0"/>
              <a:t>Meetbaar = je moet kunnen meten of het behaald is of niet</a:t>
            </a:r>
          </a:p>
          <a:p>
            <a:endParaRPr lang="nl-NL" sz="2400" dirty="0"/>
          </a:p>
          <a:p>
            <a:r>
              <a:rPr lang="nl-NL" sz="2400" dirty="0"/>
              <a:t>Acceptabel = het moet acceptabel zijn voor het kind en de ouders</a:t>
            </a:r>
          </a:p>
          <a:p>
            <a:endParaRPr lang="nl-NL" sz="2400" dirty="0"/>
          </a:p>
          <a:p>
            <a:r>
              <a:rPr lang="nl-NL" sz="2400" dirty="0"/>
              <a:t>Realistisch = het doel moet haalbaar zijn binnen de tijd die je hebt om het te bereiken</a:t>
            </a:r>
          </a:p>
          <a:p>
            <a:endParaRPr lang="nl-NL" sz="2400" dirty="0"/>
          </a:p>
          <a:p>
            <a:r>
              <a:rPr lang="nl-NL" sz="2400" dirty="0"/>
              <a:t>Tijdgebonden = je moet in het doel zeggen binnen hoeveel tijd je het gaat behalen</a:t>
            </a:r>
          </a:p>
        </p:txBody>
      </p:sp>
    </p:spTree>
    <p:extLst>
      <p:ext uri="{BB962C8B-B14F-4D97-AF65-F5344CB8AC3E}">
        <p14:creationId xmlns:p14="http://schemas.microsoft.com/office/powerpoint/2010/main" val="427622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A3856D2-319C-4867-AE8B-A27003766B84}"/>
              </a:ext>
            </a:extLst>
          </p:cNvPr>
          <p:cNvSpPr txBox="1"/>
          <p:nvPr/>
        </p:nvSpPr>
        <p:spPr>
          <a:xfrm>
            <a:off x="1197428" y="359227"/>
            <a:ext cx="10255564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Inleveropdracht les 6:</a:t>
            </a:r>
            <a:b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eerste gymles in de groep 1 2019’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Bekijk op </a:t>
            </a:r>
            <a:r>
              <a:rPr kumimoji="0" lang="nl-N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Youtube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het filmpje ‘Eerste gymles in groep 1 2019 tot 1.40 minuut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https://www.youtube.com/watch?v=MZb8CbTkjEI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 zou het doel zijn van deze les?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Check het doel dat je opgeschreven hebt. Maak het SMART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Schrijf op welke aanpak en instructie de docent heeft gekozen. Kijk het filmpje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>
                <a:solidFill>
                  <a:srgbClr val="C00000"/>
                </a:solidFill>
                <a:latin typeface="Calibri" panose="020F0502020204030204"/>
              </a:rPr>
              <a:t>Nog even verder: hoe gaat hij om met de kinderen die dit nog niet kunnen?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Kijk goed naar de reacties van de kinderen. Wat vinden de meeste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kinderen van deze opdracht denk je? Waar zie je dat aan?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989B437-D465-4CDB-AEB4-C9C9C036A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319" y="5485902"/>
            <a:ext cx="2126751" cy="137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345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303</Words>
  <Application>Microsoft Office PowerPoint</Application>
  <PresentationFormat>Breedbeeld</PresentationFormat>
  <Paragraphs>38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12</cp:revision>
  <dcterms:created xsi:type="dcterms:W3CDTF">2019-10-14T10:50:38Z</dcterms:created>
  <dcterms:modified xsi:type="dcterms:W3CDTF">2021-03-15T10:33:49Z</dcterms:modified>
</cp:coreProperties>
</file>